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nur Kula" userId="1d34de646210c332" providerId="LiveId" clId="{91422ED2-3F05-4132-8E9A-1DAF669E00AC}"/>
    <pc:docChg chg="undo custSel addSld delSld modSld">
      <pc:chgData name="Onur Kula" userId="1d34de646210c332" providerId="LiveId" clId="{91422ED2-3F05-4132-8E9A-1DAF669E00AC}" dt="2024-04-22T17:44:34.061" v="431" actId="1076"/>
      <pc:docMkLst>
        <pc:docMk/>
      </pc:docMkLst>
      <pc:sldChg chg="addSp delSp modSp new mod">
        <pc:chgData name="Onur Kula" userId="1d34de646210c332" providerId="LiveId" clId="{91422ED2-3F05-4132-8E9A-1DAF669E00AC}" dt="2024-04-22T17:16:52.970" v="29" actId="1076"/>
        <pc:sldMkLst>
          <pc:docMk/>
          <pc:sldMk cId="3380408666" sldId="256"/>
        </pc:sldMkLst>
        <pc:spChg chg="mod">
          <ac:chgData name="Onur Kula" userId="1d34de646210c332" providerId="LiveId" clId="{91422ED2-3F05-4132-8E9A-1DAF669E00AC}" dt="2024-04-22T17:16:52.970" v="29" actId="1076"/>
          <ac:spMkLst>
            <pc:docMk/>
            <pc:sldMk cId="3380408666" sldId="256"/>
            <ac:spMk id="2" creationId="{351F1388-0314-9F1B-8B3A-438E6E015FAD}"/>
          </ac:spMkLst>
        </pc:spChg>
        <pc:spChg chg="del mod">
          <ac:chgData name="Onur Kula" userId="1d34de646210c332" providerId="LiveId" clId="{91422ED2-3F05-4132-8E9A-1DAF669E00AC}" dt="2024-04-22T17:16:34.209" v="19" actId="21"/>
          <ac:spMkLst>
            <pc:docMk/>
            <pc:sldMk cId="3380408666" sldId="256"/>
            <ac:spMk id="3" creationId="{E31F65B2-BDB9-E7C0-DFC3-9937A260CDEF}"/>
          </ac:spMkLst>
        </pc:spChg>
        <pc:picChg chg="add mod">
          <ac:chgData name="Onur Kula" userId="1d34de646210c332" providerId="LiveId" clId="{91422ED2-3F05-4132-8E9A-1DAF669E00AC}" dt="2024-04-22T17:16:23.600" v="18"/>
          <ac:picMkLst>
            <pc:docMk/>
            <pc:sldMk cId="3380408666" sldId="256"/>
            <ac:picMk id="5" creationId="{1F7C6CBB-DC7F-8280-5AF3-A86AE145BBDF}"/>
          </ac:picMkLst>
        </pc:picChg>
      </pc:sldChg>
      <pc:sldChg chg="addSp delSp modSp new mod">
        <pc:chgData name="Onur Kula" userId="1d34de646210c332" providerId="LiveId" clId="{91422ED2-3F05-4132-8E9A-1DAF669E00AC}" dt="2024-04-22T17:17:28.124" v="38" actId="14100"/>
        <pc:sldMkLst>
          <pc:docMk/>
          <pc:sldMk cId="2447400951" sldId="257"/>
        </pc:sldMkLst>
        <pc:spChg chg="del">
          <ac:chgData name="Onur Kula" userId="1d34de646210c332" providerId="LiveId" clId="{91422ED2-3F05-4132-8E9A-1DAF669E00AC}" dt="2024-04-22T17:17:05.804" v="31" actId="21"/>
          <ac:spMkLst>
            <pc:docMk/>
            <pc:sldMk cId="2447400951" sldId="257"/>
            <ac:spMk id="2" creationId="{C335E1D9-10C4-3FA8-8546-F7361ADE30CA}"/>
          </ac:spMkLst>
        </pc:spChg>
        <pc:spChg chg="add del">
          <ac:chgData name="Onur Kula" userId="1d34de646210c332" providerId="LiveId" clId="{91422ED2-3F05-4132-8E9A-1DAF669E00AC}" dt="2024-04-22T17:17:16.723" v="34"/>
          <ac:spMkLst>
            <pc:docMk/>
            <pc:sldMk cId="2447400951" sldId="257"/>
            <ac:spMk id="3" creationId="{3A8BE53A-CB56-7596-C496-3726A4DD2C74}"/>
          </ac:spMkLst>
        </pc:spChg>
        <pc:spChg chg="add mod">
          <ac:chgData name="Onur Kula" userId="1d34de646210c332" providerId="LiveId" clId="{91422ED2-3F05-4132-8E9A-1DAF669E00AC}" dt="2024-04-22T17:17:07.721" v="33"/>
          <ac:spMkLst>
            <pc:docMk/>
            <pc:sldMk cId="2447400951" sldId="257"/>
            <ac:spMk id="4" creationId="{C335E1D9-10C4-3FA8-8546-F7361ADE30CA}"/>
          </ac:spMkLst>
        </pc:spChg>
        <pc:picChg chg="add mod">
          <ac:chgData name="Onur Kula" userId="1d34de646210c332" providerId="LiveId" clId="{91422ED2-3F05-4132-8E9A-1DAF669E00AC}" dt="2024-04-22T17:17:28.124" v="38" actId="14100"/>
          <ac:picMkLst>
            <pc:docMk/>
            <pc:sldMk cId="2447400951" sldId="257"/>
            <ac:picMk id="6" creationId="{5E41396E-0912-5E54-5C20-C1B0BDB9AC3E}"/>
          </ac:picMkLst>
        </pc:picChg>
      </pc:sldChg>
      <pc:sldChg chg="addSp delSp modSp new mod">
        <pc:chgData name="Onur Kula" userId="1d34de646210c332" providerId="LiveId" clId="{91422ED2-3F05-4132-8E9A-1DAF669E00AC}" dt="2024-04-22T17:32:22.720" v="245" actId="20577"/>
        <pc:sldMkLst>
          <pc:docMk/>
          <pc:sldMk cId="958766992" sldId="258"/>
        </pc:sldMkLst>
        <pc:spChg chg="mod">
          <ac:chgData name="Onur Kula" userId="1d34de646210c332" providerId="LiveId" clId="{91422ED2-3F05-4132-8E9A-1DAF669E00AC}" dt="2024-04-22T17:32:22.720" v="245" actId="20577"/>
          <ac:spMkLst>
            <pc:docMk/>
            <pc:sldMk cId="958766992" sldId="258"/>
            <ac:spMk id="2" creationId="{9CFAD333-90B5-8E88-2BF2-B7B798AF32EA}"/>
          </ac:spMkLst>
        </pc:spChg>
        <pc:spChg chg="add del mod">
          <ac:chgData name="Onur Kula" userId="1d34de646210c332" providerId="LiveId" clId="{91422ED2-3F05-4132-8E9A-1DAF669E00AC}" dt="2024-04-22T17:24:34.376" v="117" actId="20577"/>
          <ac:spMkLst>
            <pc:docMk/>
            <pc:sldMk cId="958766992" sldId="258"/>
            <ac:spMk id="3" creationId="{54180170-C892-4CB8-5611-767DDAD05801}"/>
          </ac:spMkLst>
        </pc:spChg>
        <pc:picChg chg="add mod">
          <ac:chgData name="Onur Kula" userId="1d34de646210c332" providerId="LiveId" clId="{91422ED2-3F05-4132-8E9A-1DAF669E00AC}" dt="2024-04-22T17:21:39.669" v="82"/>
          <ac:picMkLst>
            <pc:docMk/>
            <pc:sldMk cId="958766992" sldId="258"/>
            <ac:picMk id="5" creationId="{9C09D017-FFAD-E1EE-9395-506C422E0946}"/>
          </ac:picMkLst>
        </pc:picChg>
      </pc:sldChg>
      <pc:sldChg chg="addSp delSp modSp new mod">
        <pc:chgData name="Onur Kula" userId="1d34de646210c332" providerId="LiveId" clId="{91422ED2-3F05-4132-8E9A-1DAF669E00AC}" dt="2024-04-22T17:27:12.166" v="125" actId="14100"/>
        <pc:sldMkLst>
          <pc:docMk/>
          <pc:sldMk cId="891518209" sldId="259"/>
        </pc:sldMkLst>
        <pc:spChg chg="del">
          <ac:chgData name="Onur Kula" userId="1d34de646210c332" providerId="LiveId" clId="{91422ED2-3F05-4132-8E9A-1DAF669E00AC}" dt="2024-04-22T17:26:53.530" v="118" actId="21"/>
          <ac:spMkLst>
            <pc:docMk/>
            <pc:sldMk cId="891518209" sldId="259"/>
            <ac:spMk id="2" creationId="{2684CB91-5DCC-EE0D-C232-6513F404CA4A}"/>
          </ac:spMkLst>
        </pc:spChg>
        <pc:spChg chg="add del">
          <ac:chgData name="Onur Kula" userId="1d34de646210c332" providerId="LiveId" clId="{91422ED2-3F05-4132-8E9A-1DAF669E00AC}" dt="2024-04-22T17:27:00.277" v="121"/>
          <ac:spMkLst>
            <pc:docMk/>
            <pc:sldMk cId="891518209" sldId="259"/>
            <ac:spMk id="3" creationId="{097DB36A-7112-5B06-2244-9412C2D995D8}"/>
          </ac:spMkLst>
        </pc:spChg>
        <pc:spChg chg="add mod">
          <ac:chgData name="Onur Kula" userId="1d34de646210c332" providerId="LiveId" clId="{91422ED2-3F05-4132-8E9A-1DAF669E00AC}" dt="2024-04-22T17:26:55.324" v="120"/>
          <ac:spMkLst>
            <pc:docMk/>
            <pc:sldMk cId="891518209" sldId="259"/>
            <ac:spMk id="4" creationId="{2684CB91-5DCC-EE0D-C232-6513F404CA4A}"/>
          </ac:spMkLst>
        </pc:spChg>
        <pc:picChg chg="add mod">
          <ac:chgData name="Onur Kula" userId="1d34de646210c332" providerId="LiveId" clId="{91422ED2-3F05-4132-8E9A-1DAF669E00AC}" dt="2024-04-22T17:27:12.166" v="125" actId="14100"/>
          <ac:picMkLst>
            <pc:docMk/>
            <pc:sldMk cId="891518209" sldId="259"/>
            <ac:picMk id="6" creationId="{BB91EC1F-69D1-3CA9-6DC8-53CFC8D2402C}"/>
          </ac:picMkLst>
        </pc:picChg>
      </pc:sldChg>
      <pc:sldChg chg="modSp new mod">
        <pc:chgData name="Onur Kula" userId="1d34de646210c332" providerId="LiveId" clId="{91422ED2-3F05-4132-8E9A-1DAF669E00AC}" dt="2024-04-22T17:36:49.456" v="287" actId="20577"/>
        <pc:sldMkLst>
          <pc:docMk/>
          <pc:sldMk cId="3908100335" sldId="260"/>
        </pc:sldMkLst>
        <pc:spChg chg="mod">
          <ac:chgData name="Onur Kula" userId="1d34de646210c332" providerId="LiveId" clId="{91422ED2-3F05-4132-8E9A-1DAF669E00AC}" dt="2024-04-22T17:32:34.226" v="249" actId="20577"/>
          <ac:spMkLst>
            <pc:docMk/>
            <pc:sldMk cId="3908100335" sldId="260"/>
            <ac:spMk id="2" creationId="{C4DF613A-8874-656C-A75E-E111C66FE19E}"/>
          </ac:spMkLst>
        </pc:spChg>
        <pc:spChg chg="mod">
          <ac:chgData name="Onur Kula" userId="1d34de646210c332" providerId="LiveId" clId="{91422ED2-3F05-4132-8E9A-1DAF669E00AC}" dt="2024-04-22T17:36:49.456" v="287" actId="20577"/>
          <ac:spMkLst>
            <pc:docMk/>
            <pc:sldMk cId="3908100335" sldId="260"/>
            <ac:spMk id="3" creationId="{46C0D7F8-9652-CD8A-77EF-A38F1B514B49}"/>
          </ac:spMkLst>
        </pc:spChg>
      </pc:sldChg>
      <pc:sldChg chg="addSp delSp modSp new mod">
        <pc:chgData name="Onur Kula" userId="1d34de646210c332" providerId="LiveId" clId="{91422ED2-3F05-4132-8E9A-1DAF669E00AC}" dt="2024-04-22T17:43:05.313" v="389" actId="1076"/>
        <pc:sldMkLst>
          <pc:docMk/>
          <pc:sldMk cId="145007367" sldId="261"/>
        </pc:sldMkLst>
        <pc:spChg chg="del mod">
          <ac:chgData name="Onur Kula" userId="1d34de646210c332" providerId="LiveId" clId="{91422ED2-3F05-4132-8E9A-1DAF669E00AC}" dt="2024-04-22T17:38:36.716" v="357" actId="21"/>
          <ac:spMkLst>
            <pc:docMk/>
            <pc:sldMk cId="145007367" sldId="261"/>
            <ac:spMk id="2" creationId="{1623E85A-A542-86C9-8404-7383F9EF90DA}"/>
          </ac:spMkLst>
        </pc:spChg>
        <pc:spChg chg="mod">
          <ac:chgData name="Onur Kula" userId="1d34de646210c332" providerId="LiveId" clId="{91422ED2-3F05-4132-8E9A-1DAF669E00AC}" dt="2024-04-22T17:38:26.912" v="355" actId="20577"/>
          <ac:spMkLst>
            <pc:docMk/>
            <pc:sldMk cId="145007367" sldId="261"/>
            <ac:spMk id="3" creationId="{F77B49E1-D51D-B126-9615-E3F54C1055E4}"/>
          </ac:spMkLst>
        </pc:spChg>
        <pc:spChg chg="add mod">
          <ac:chgData name="Onur Kula" userId="1d34de646210c332" providerId="LiveId" clId="{91422ED2-3F05-4132-8E9A-1DAF669E00AC}" dt="2024-04-22T17:43:05.313" v="389" actId="1076"/>
          <ac:spMkLst>
            <pc:docMk/>
            <pc:sldMk cId="145007367" sldId="261"/>
            <ac:spMk id="4" creationId="{231F9D5F-7EC4-C750-F034-4D06298C8FA5}"/>
          </ac:spMkLst>
        </pc:spChg>
      </pc:sldChg>
      <pc:sldChg chg="addSp delSp modSp new mod">
        <pc:chgData name="Onur Kula" userId="1d34de646210c332" providerId="LiveId" clId="{91422ED2-3F05-4132-8E9A-1DAF669E00AC}" dt="2024-04-22T17:41:16.895" v="372" actId="14100"/>
        <pc:sldMkLst>
          <pc:docMk/>
          <pc:sldMk cId="738568124" sldId="262"/>
        </pc:sldMkLst>
        <pc:spChg chg="del">
          <ac:chgData name="Onur Kula" userId="1d34de646210c332" providerId="LiveId" clId="{91422ED2-3F05-4132-8E9A-1DAF669E00AC}" dt="2024-04-22T17:39:51.181" v="359" actId="21"/>
          <ac:spMkLst>
            <pc:docMk/>
            <pc:sldMk cId="738568124" sldId="262"/>
            <ac:spMk id="2" creationId="{D269FA39-3ED8-49BD-1FDD-073AF14BD585}"/>
          </ac:spMkLst>
        </pc:spChg>
        <pc:spChg chg="add del">
          <ac:chgData name="Onur Kula" userId="1d34de646210c332" providerId="LiveId" clId="{91422ED2-3F05-4132-8E9A-1DAF669E00AC}" dt="2024-04-22T17:41:03.801" v="368"/>
          <ac:spMkLst>
            <pc:docMk/>
            <pc:sldMk cId="738568124" sldId="262"/>
            <ac:spMk id="3" creationId="{233812B6-4C31-A67B-098E-AC091D0C52FB}"/>
          </ac:spMkLst>
        </pc:spChg>
        <pc:spChg chg="add mod">
          <ac:chgData name="Onur Kula" userId="1d34de646210c332" providerId="LiveId" clId="{91422ED2-3F05-4132-8E9A-1DAF669E00AC}" dt="2024-04-22T17:39:53.035" v="361"/>
          <ac:spMkLst>
            <pc:docMk/>
            <pc:sldMk cId="738568124" sldId="262"/>
            <ac:spMk id="4" creationId="{D269FA39-3ED8-49BD-1FDD-073AF14BD585}"/>
          </ac:spMkLst>
        </pc:spChg>
        <pc:picChg chg="add mod">
          <ac:chgData name="Onur Kula" userId="1d34de646210c332" providerId="LiveId" clId="{91422ED2-3F05-4132-8E9A-1DAF669E00AC}" dt="2024-04-22T17:41:16.895" v="372" actId="14100"/>
          <ac:picMkLst>
            <pc:docMk/>
            <pc:sldMk cId="738568124" sldId="262"/>
            <ac:picMk id="6" creationId="{8DE51506-7BA7-7DC9-8B70-32F0C68E2EC3}"/>
          </ac:picMkLst>
        </pc:picChg>
        <pc:picChg chg="add mod">
          <ac:chgData name="Onur Kula" userId="1d34de646210c332" providerId="LiveId" clId="{91422ED2-3F05-4132-8E9A-1DAF669E00AC}" dt="2024-04-22T17:40:05.531" v="367"/>
          <ac:picMkLst>
            <pc:docMk/>
            <pc:sldMk cId="738568124" sldId="262"/>
            <ac:picMk id="1026" creationId="{2DF662D1-1F83-0481-30CD-056F3CDD5BE7}"/>
          </ac:picMkLst>
        </pc:picChg>
      </pc:sldChg>
      <pc:sldChg chg="modSp new del mod">
        <pc:chgData name="Onur Kula" userId="1d34de646210c332" providerId="LiveId" clId="{91422ED2-3F05-4132-8E9A-1DAF669E00AC}" dt="2024-04-22T17:32:16.057" v="239" actId="2696"/>
        <pc:sldMkLst>
          <pc:docMk/>
          <pc:sldMk cId="1239244628" sldId="262"/>
        </pc:sldMkLst>
        <pc:spChg chg="mod">
          <ac:chgData name="Onur Kula" userId="1d34de646210c332" providerId="LiveId" clId="{91422ED2-3F05-4132-8E9A-1DAF669E00AC}" dt="2024-04-22T17:32:03.695" v="238" actId="403"/>
          <ac:spMkLst>
            <pc:docMk/>
            <pc:sldMk cId="1239244628" sldId="262"/>
            <ac:spMk id="2" creationId="{81E71AAE-67DC-48A1-1AEF-78BA45C0BA2C}"/>
          </ac:spMkLst>
        </pc:spChg>
      </pc:sldChg>
      <pc:sldChg chg="delSp modSp new mod">
        <pc:chgData name="Onur Kula" userId="1d34de646210c332" providerId="LiveId" clId="{91422ED2-3F05-4132-8E9A-1DAF669E00AC}" dt="2024-04-22T17:44:34.061" v="431" actId="1076"/>
        <pc:sldMkLst>
          <pc:docMk/>
          <pc:sldMk cId="1928580337" sldId="263"/>
        </pc:sldMkLst>
        <pc:spChg chg="del">
          <ac:chgData name="Onur Kula" userId="1d34de646210c332" providerId="LiveId" clId="{91422ED2-3F05-4132-8E9A-1DAF669E00AC}" dt="2024-04-22T17:43:37.252" v="391" actId="21"/>
          <ac:spMkLst>
            <pc:docMk/>
            <pc:sldMk cId="1928580337" sldId="263"/>
            <ac:spMk id="2" creationId="{B4464EBC-B615-9C10-6917-E1E88A9D9894}"/>
          </ac:spMkLst>
        </pc:spChg>
        <pc:spChg chg="mod">
          <ac:chgData name="Onur Kula" userId="1d34de646210c332" providerId="LiveId" clId="{91422ED2-3F05-4132-8E9A-1DAF669E00AC}" dt="2024-04-22T17:44:34.061" v="431" actId="1076"/>
          <ac:spMkLst>
            <pc:docMk/>
            <pc:sldMk cId="1928580337" sldId="263"/>
            <ac:spMk id="3" creationId="{94EEAE2D-868F-9853-1181-B203717FE74D}"/>
          </ac:spMkLst>
        </pc:spChg>
      </pc:sldChg>
    </pc:docChg>
  </pc:docChgLst>
</pc:chgInfo>
</file>

<file path=ppt/media/image1.jp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C485A-E45A-F170-C544-AEEC256F7B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4C95C4-5B3E-5DD6-5464-11B450F4A8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02FF4-D657-59B7-6661-139B6CCC4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BF709-49AD-EE40-21CB-4FA89C68B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C59E3-89A3-142B-FF2A-7660487E7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892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6816E-4AE1-1CD3-174B-4029AB39E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285DDA-0CF6-B261-886D-32957BA99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96079-B5D9-2A6D-534C-F78DC8BF2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6CEDE-8C0C-6054-F3E3-09AA43D63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86E5B-9C6C-D7A7-B334-E345003E0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97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933B7C-D48E-9D41-B0AA-09E66A9F18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FEBAE-84E7-897C-23AE-25B68438E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CCC67-5723-7AF5-10F5-05DEB6355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42D61-5880-6A86-FD5F-29ECA9094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A572D-B269-AE8C-A820-1A2678A90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60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3DFB6-0763-6D48-A0BA-5A0EAE5D4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AF144-5F5C-04D0-093C-FC12C95E5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F8636-16EC-BC87-770E-AF2521089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F73D7-B6BB-AC21-B107-57F5B088E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3A30A-1654-DB8F-D258-5F09549DE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59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C343C-CF91-0B95-9C92-0CAC0787A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7D175-F6D2-802F-5171-B203FEE0E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E4E18-BC38-CB60-08ED-BE6D79D68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311DB-871B-B8BC-C7D4-635020011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5B136-D5EB-04BC-936D-BC4C0E3E7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068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3921B-07CE-9548-8892-565022574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ACA76-FC73-9E70-74CD-92E399BEBC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A2CD7-0934-3208-034E-A26C37F055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7D8DC-072D-06A0-BAB6-BA0B1CF9A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13E43-015C-053C-5BA5-F27C8BECD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97ECA-AEC2-17D4-F85E-9089983F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20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DF3DB-E9D8-B0FA-2F4E-74F3A5102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E69E35-7ABD-4167-5020-FF0EA50D1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18279-A460-6A91-2238-0844F4D23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B072AF-6201-B5EE-23CD-545C8BE8A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FE890F-31AA-D117-A95E-DDC1AF493B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5574-EBB5-8FB4-8725-D052A6A87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B9C6C7-7DD4-6690-9388-D0A5DBF57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BE04BA-3586-423D-6FC3-D83882CAC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21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6EE55-9697-5D15-E3D8-B4CC6E338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8DFA42-E2C1-5FDC-006F-005BD0BB4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20B738-46E6-C4F8-6E28-14D6CC39B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F872D-7E5D-C6AB-2059-0E5352D31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27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A9DCD6-6571-9424-ACD8-F7A0EC790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5BF61D-B3BF-EA1A-D8C8-94E8A88AC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7C02E9-70E0-2DDE-0181-0EA10AF39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566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AF70-D10C-5AF7-900C-A462D085B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C2E65-DC54-2566-63B8-07775CEC3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A7350E-F063-F49E-009A-33BA5BDFD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52BC8C-0DC1-BA35-BDA6-B5922757C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FA01C-141A-7F06-98BE-A34DFD68F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60E8B-C318-1F75-E4C0-9C7751D5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591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68C78-C2B5-E0F9-8C87-6514C3E3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FE62CF-7D39-DAA2-111A-12E6DA067B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07B1D3-BD4B-58E4-AEDA-C89F9B80EC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9012F2-54D5-B36C-5C2F-A4C94AB1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B60303-1EC6-0E6E-F036-0B85D9D4E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9A190B-7526-14FE-1A60-6374083F8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78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024DEA-D17A-909E-7CB2-C31E8A74D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CC4CC-73D0-4D9C-2628-4F72BB0C4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A68EC-B6F5-A62F-7A1E-686684E634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AD34C-350B-460E-AA12-DEDF5120621D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926EF-58EC-7308-C90F-4F0458A60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EABB8-74E1-25D5-35C9-FFECA4AD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5F76C-72BE-41F3-B415-C59B7B003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92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F1388-0314-9F1B-8B3A-438E6E015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45111"/>
            <a:ext cx="9144000" cy="819559"/>
          </a:xfrm>
        </p:spPr>
        <p:txBody>
          <a:bodyPr>
            <a:noAutofit/>
          </a:bodyPr>
          <a:lstStyle/>
          <a:p>
            <a:r>
              <a:rPr lang="en-US" sz="9600" dirty="0"/>
              <a:t>HR CV REVIEW</a:t>
            </a:r>
          </a:p>
        </p:txBody>
      </p:sp>
    </p:spTree>
    <p:extLst>
      <p:ext uri="{BB962C8B-B14F-4D97-AF65-F5344CB8AC3E}">
        <p14:creationId xmlns:p14="http://schemas.microsoft.com/office/powerpoint/2010/main" val="3380408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E41396E-0912-5E54-5C20-C1B0BDB9A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47400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AD333-90B5-8E88-2BF2-B7B798AF3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80170-C892-4CB8-5611-767DDAD05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latin typeface="+mj-lt"/>
                <a:ea typeface="+mj-ea"/>
                <a:cs typeface="+mj-cs"/>
              </a:rPr>
              <a:t>High Volume of Applications</a:t>
            </a:r>
          </a:p>
          <a:p>
            <a:r>
              <a:rPr lang="en-US" sz="6000" dirty="0">
                <a:latin typeface="+mj-lt"/>
                <a:ea typeface="+mj-ea"/>
                <a:cs typeface="+mj-cs"/>
              </a:rPr>
              <a:t>Time</a:t>
            </a:r>
          </a:p>
          <a:p>
            <a:r>
              <a:rPr lang="en-US" sz="6000" dirty="0">
                <a:latin typeface="+mj-lt"/>
                <a:ea typeface="+mj-ea"/>
                <a:cs typeface="+mj-cs"/>
              </a:rPr>
              <a:t>Distractibility</a:t>
            </a:r>
          </a:p>
        </p:txBody>
      </p:sp>
    </p:spTree>
    <p:extLst>
      <p:ext uri="{BB962C8B-B14F-4D97-AF65-F5344CB8AC3E}">
        <p14:creationId xmlns:p14="http://schemas.microsoft.com/office/powerpoint/2010/main" val="958766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B91EC1F-69D1-3CA9-6DC8-53CFC8D24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91518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F613A-8874-656C-A75E-E111C66FE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0D7F8-9652-CD8A-77EF-A38F1B514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Data History</a:t>
            </a:r>
          </a:p>
          <a:p>
            <a:r>
              <a:rPr lang="en-US" sz="6000" dirty="0"/>
              <a:t>Machine Learning</a:t>
            </a:r>
          </a:p>
          <a:p>
            <a:r>
              <a:rPr lang="en-US" sz="6000" dirty="0"/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3908100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E51506-7BA7-7DC9-8B70-32F0C68E2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38568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B49E1-D51D-B126-9615-E3F54C105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6600" dirty="0"/>
              <a:t>Eliminations</a:t>
            </a:r>
          </a:p>
          <a:p>
            <a:r>
              <a:rPr lang="en-US" sz="6600" dirty="0"/>
              <a:t>AUTOMATIC SYSTEM</a:t>
            </a:r>
          </a:p>
          <a:p>
            <a:r>
              <a:rPr lang="en-US" sz="6600" dirty="0"/>
              <a:t>Integration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F9D5F-7EC4-C750-F034-4D06298C8FA5}"/>
              </a:ext>
            </a:extLst>
          </p:cNvPr>
          <p:cNvSpPr txBox="1"/>
          <p:nvPr/>
        </p:nvSpPr>
        <p:spPr>
          <a:xfrm>
            <a:off x="838200" y="688157"/>
            <a:ext cx="8296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145007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EAE2D-868F-9853-1181-B203717FE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0869" y="2783264"/>
            <a:ext cx="8890262" cy="1291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1928580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28</Words>
  <Application>Microsoft Office PowerPoint</Application>
  <PresentationFormat>Widescreen</PresentationFormat>
  <Paragraphs>14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HR CV REVIEW</vt:lpstr>
      <vt:lpstr>PowerPoint Presentation</vt:lpstr>
      <vt:lpstr>WHY?</vt:lpstr>
      <vt:lpstr>PowerPoint Presentation</vt:lpstr>
      <vt:lpstr>HOW?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 CV REVIEW</dc:title>
  <dc:creator>Onur Kula</dc:creator>
  <cp:lastModifiedBy>Onur Kula</cp:lastModifiedBy>
  <cp:revision>1</cp:revision>
  <dcterms:created xsi:type="dcterms:W3CDTF">2024-04-22T17:12:28Z</dcterms:created>
  <dcterms:modified xsi:type="dcterms:W3CDTF">2024-04-22T17:50:59Z</dcterms:modified>
</cp:coreProperties>
</file>

<file path=docProps/thumbnail.jpeg>
</file>